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56" r:id="rId1"/>
  </p:sldMasterIdLst>
  <p:notesMasterIdLst>
    <p:notesMasterId r:id="rId3"/>
  </p:notesMasterIdLst>
  <p:sldIdLst>
    <p:sldId id="258" r:id="rId2"/>
  </p:sldIdLst>
  <p:sldSz cx="7315200" cy="65833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607"/>
  </p:normalViewPr>
  <p:slideViewPr>
    <p:cSldViewPr snapToGrid="0" snapToObjects="1">
      <p:cViewPr varScale="1">
        <p:scale>
          <a:sx n="124" d="100"/>
          <a:sy n="124" d="100"/>
        </p:scale>
        <p:origin x="240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0C5666-323A-5646-8357-374C7537112F}" type="datetimeFigureOut">
              <a:rPr lang="en-US" smtClean="0"/>
              <a:t>9/2/21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714500" y="1143000"/>
            <a:ext cx="34290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F6D753B-2C18-CE49-BC3C-AF851693C3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667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1pPr>
    <a:lvl2pPr marL="367677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2pPr>
    <a:lvl3pPr marL="735354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3pPr>
    <a:lvl4pPr marL="1103032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4pPr>
    <a:lvl5pPr marL="1470709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5pPr>
    <a:lvl6pPr marL="1838387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6pPr>
    <a:lvl7pPr marL="2206064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7pPr>
    <a:lvl8pPr marL="2573741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8pPr>
    <a:lvl9pPr marL="2941419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714500" y="1143000"/>
            <a:ext cx="34290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F6D753B-2C18-CE49-BC3C-AF851693C33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4023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48640" y="1077416"/>
            <a:ext cx="6217920" cy="2291986"/>
          </a:xfrm>
        </p:spPr>
        <p:txBody>
          <a:bodyPr anchor="b"/>
          <a:lstStyle>
            <a:lvl1pPr algn="ctr"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3457790"/>
            <a:ext cx="5486400" cy="1589455"/>
          </a:xfrm>
        </p:spPr>
        <p:txBody>
          <a:bodyPr/>
          <a:lstStyle>
            <a:lvl1pPr marL="0" indent="0" algn="ctr">
              <a:buNone/>
              <a:defRPr sz="1920"/>
            </a:lvl1pPr>
            <a:lvl2pPr marL="365760" indent="0" algn="ctr">
              <a:buNone/>
              <a:defRPr sz="1600"/>
            </a:lvl2pPr>
            <a:lvl3pPr marL="731520" indent="0" algn="ctr">
              <a:buNone/>
              <a:defRPr sz="1440"/>
            </a:lvl3pPr>
            <a:lvl4pPr marL="1097280" indent="0" algn="ctr">
              <a:buNone/>
              <a:defRPr sz="1280"/>
            </a:lvl4pPr>
            <a:lvl5pPr marL="1463040" indent="0" algn="ctr">
              <a:buNone/>
              <a:defRPr sz="1280"/>
            </a:lvl5pPr>
            <a:lvl6pPr marL="1828800" indent="0" algn="ctr">
              <a:buNone/>
              <a:defRPr sz="1280"/>
            </a:lvl6pPr>
            <a:lvl7pPr marL="2194560" indent="0" algn="ctr">
              <a:buNone/>
              <a:defRPr sz="1280"/>
            </a:lvl7pPr>
            <a:lvl8pPr marL="2560320" indent="0" algn="ctr">
              <a:buNone/>
              <a:defRPr sz="1280"/>
            </a:lvl8pPr>
            <a:lvl9pPr marL="2926080" indent="0" algn="ctr">
              <a:buNone/>
              <a:defRPr sz="128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90228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9386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234940" y="350503"/>
            <a:ext cx="1577340" cy="557909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350503"/>
            <a:ext cx="4640580" cy="557909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65365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2046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9110" y="1641271"/>
            <a:ext cx="6309360" cy="2738496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9110" y="4405674"/>
            <a:ext cx="6309360" cy="1440110"/>
          </a:xfrm>
        </p:spPr>
        <p:txBody>
          <a:bodyPr/>
          <a:lstStyle>
            <a:lvl1pPr marL="0" indent="0">
              <a:buNone/>
              <a:defRPr sz="1920">
                <a:solidFill>
                  <a:schemeClr val="tx1"/>
                </a:solidFill>
              </a:defRPr>
            </a:lvl1pPr>
            <a:lvl2pPr marL="36576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73152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3pPr>
            <a:lvl4pPr marL="109728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4pPr>
            <a:lvl5pPr marL="146304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5pPr>
            <a:lvl6pPr marL="182880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6pPr>
            <a:lvl7pPr marL="219456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7pPr>
            <a:lvl8pPr marL="256032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8pPr>
            <a:lvl9pPr marL="292608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8905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02920" y="1752516"/>
            <a:ext cx="3108960" cy="41770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03320" y="1752516"/>
            <a:ext cx="3108960" cy="41770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32870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350505"/>
            <a:ext cx="6309360" cy="127247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3874" y="1613839"/>
            <a:ext cx="3094672" cy="790917"/>
          </a:xfrm>
        </p:spPr>
        <p:txBody>
          <a:bodyPr anchor="b"/>
          <a:lstStyle>
            <a:lvl1pPr marL="0" indent="0">
              <a:buNone/>
              <a:defRPr sz="192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40" b="1"/>
            </a:lvl3pPr>
            <a:lvl4pPr marL="1097280" indent="0">
              <a:buNone/>
              <a:defRPr sz="1280" b="1"/>
            </a:lvl4pPr>
            <a:lvl5pPr marL="1463040" indent="0">
              <a:buNone/>
              <a:defRPr sz="1280" b="1"/>
            </a:lvl5pPr>
            <a:lvl6pPr marL="1828800" indent="0">
              <a:buNone/>
              <a:defRPr sz="1280" b="1"/>
            </a:lvl6pPr>
            <a:lvl7pPr marL="2194560" indent="0">
              <a:buNone/>
              <a:defRPr sz="1280" b="1"/>
            </a:lvl7pPr>
            <a:lvl8pPr marL="2560320" indent="0">
              <a:buNone/>
              <a:defRPr sz="1280" b="1"/>
            </a:lvl8pPr>
            <a:lvl9pPr marL="2926080" indent="0">
              <a:buNone/>
              <a:defRPr sz="12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874" y="2404756"/>
            <a:ext cx="3094672" cy="353703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03320" y="1613839"/>
            <a:ext cx="3109913" cy="790917"/>
          </a:xfrm>
        </p:spPr>
        <p:txBody>
          <a:bodyPr anchor="b"/>
          <a:lstStyle>
            <a:lvl1pPr marL="0" indent="0">
              <a:buNone/>
              <a:defRPr sz="192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40" b="1"/>
            </a:lvl3pPr>
            <a:lvl4pPr marL="1097280" indent="0">
              <a:buNone/>
              <a:defRPr sz="1280" b="1"/>
            </a:lvl4pPr>
            <a:lvl5pPr marL="1463040" indent="0">
              <a:buNone/>
              <a:defRPr sz="1280" b="1"/>
            </a:lvl5pPr>
            <a:lvl6pPr marL="1828800" indent="0">
              <a:buNone/>
              <a:defRPr sz="1280" b="1"/>
            </a:lvl6pPr>
            <a:lvl7pPr marL="2194560" indent="0">
              <a:buNone/>
              <a:defRPr sz="1280" b="1"/>
            </a:lvl7pPr>
            <a:lvl8pPr marL="2560320" indent="0">
              <a:buNone/>
              <a:defRPr sz="1280" b="1"/>
            </a:lvl8pPr>
            <a:lvl9pPr marL="2926080" indent="0">
              <a:buNone/>
              <a:defRPr sz="12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703320" y="2404756"/>
            <a:ext cx="3109913" cy="353703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22354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2518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01709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438891"/>
            <a:ext cx="2359342" cy="1536118"/>
          </a:xfrm>
        </p:spPr>
        <p:txBody>
          <a:bodyPr anchor="b"/>
          <a:lstStyle>
            <a:lvl1pPr>
              <a:defRPr sz="25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09913" y="947884"/>
            <a:ext cx="3703320" cy="4678455"/>
          </a:xfrm>
        </p:spPr>
        <p:txBody>
          <a:bodyPr/>
          <a:lstStyle>
            <a:lvl1pPr>
              <a:defRPr sz="2560"/>
            </a:lvl1pPr>
            <a:lvl2pPr>
              <a:defRPr sz="2240"/>
            </a:lvl2pPr>
            <a:lvl3pPr>
              <a:defRPr sz="192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1975009"/>
            <a:ext cx="2359342" cy="3658948"/>
          </a:xfrm>
        </p:spPr>
        <p:txBody>
          <a:bodyPr/>
          <a:lstStyle>
            <a:lvl1pPr marL="0" indent="0">
              <a:buNone/>
              <a:defRPr sz="1280"/>
            </a:lvl1pPr>
            <a:lvl2pPr marL="365760" indent="0">
              <a:buNone/>
              <a:defRPr sz="1120"/>
            </a:lvl2pPr>
            <a:lvl3pPr marL="731520" indent="0">
              <a:buNone/>
              <a:defRPr sz="960"/>
            </a:lvl3pPr>
            <a:lvl4pPr marL="1097280" indent="0">
              <a:buNone/>
              <a:defRPr sz="800"/>
            </a:lvl4pPr>
            <a:lvl5pPr marL="1463040" indent="0">
              <a:buNone/>
              <a:defRPr sz="800"/>
            </a:lvl5pPr>
            <a:lvl6pPr marL="1828800" indent="0">
              <a:buNone/>
              <a:defRPr sz="800"/>
            </a:lvl6pPr>
            <a:lvl7pPr marL="2194560" indent="0">
              <a:buNone/>
              <a:defRPr sz="800"/>
            </a:lvl7pPr>
            <a:lvl8pPr marL="2560320" indent="0">
              <a:buNone/>
              <a:defRPr sz="800"/>
            </a:lvl8pPr>
            <a:lvl9pPr marL="2926080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47825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438891"/>
            <a:ext cx="2359342" cy="1536118"/>
          </a:xfrm>
        </p:spPr>
        <p:txBody>
          <a:bodyPr anchor="b"/>
          <a:lstStyle>
            <a:lvl1pPr>
              <a:defRPr sz="25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109913" y="947884"/>
            <a:ext cx="3703320" cy="4678455"/>
          </a:xfrm>
        </p:spPr>
        <p:txBody>
          <a:bodyPr anchor="t"/>
          <a:lstStyle>
            <a:lvl1pPr marL="0" indent="0">
              <a:buNone/>
              <a:defRPr sz="2560"/>
            </a:lvl1pPr>
            <a:lvl2pPr marL="365760" indent="0">
              <a:buNone/>
              <a:defRPr sz="2240"/>
            </a:lvl2pPr>
            <a:lvl3pPr marL="731520" indent="0">
              <a:buNone/>
              <a:defRPr sz="1920"/>
            </a:lvl3pPr>
            <a:lvl4pPr marL="1097280" indent="0">
              <a:buNone/>
              <a:defRPr sz="1600"/>
            </a:lvl4pPr>
            <a:lvl5pPr marL="1463040" indent="0">
              <a:buNone/>
              <a:defRPr sz="1600"/>
            </a:lvl5pPr>
            <a:lvl6pPr marL="1828800" indent="0">
              <a:buNone/>
              <a:defRPr sz="1600"/>
            </a:lvl6pPr>
            <a:lvl7pPr marL="2194560" indent="0">
              <a:buNone/>
              <a:defRPr sz="1600"/>
            </a:lvl7pPr>
            <a:lvl8pPr marL="2560320" indent="0">
              <a:buNone/>
              <a:defRPr sz="1600"/>
            </a:lvl8pPr>
            <a:lvl9pPr marL="292608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1975009"/>
            <a:ext cx="2359342" cy="3658948"/>
          </a:xfrm>
        </p:spPr>
        <p:txBody>
          <a:bodyPr/>
          <a:lstStyle>
            <a:lvl1pPr marL="0" indent="0">
              <a:buNone/>
              <a:defRPr sz="1280"/>
            </a:lvl1pPr>
            <a:lvl2pPr marL="365760" indent="0">
              <a:buNone/>
              <a:defRPr sz="1120"/>
            </a:lvl2pPr>
            <a:lvl3pPr marL="731520" indent="0">
              <a:buNone/>
              <a:defRPr sz="960"/>
            </a:lvl3pPr>
            <a:lvl4pPr marL="1097280" indent="0">
              <a:buNone/>
              <a:defRPr sz="800"/>
            </a:lvl4pPr>
            <a:lvl5pPr marL="1463040" indent="0">
              <a:buNone/>
              <a:defRPr sz="800"/>
            </a:lvl5pPr>
            <a:lvl6pPr marL="1828800" indent="0">
              <a:buNone/>
              <a:defRPr sz="800"/>
            </a:lvl6pPr>
            <a:lvl7pPr marL="2194560" indent="0">
              <a:buNone/>
              <a:defRPr sz="800"/>
            </a:lvl7pPr>
            <a:lvl8pPr marL="2560320" indent="0">
              <a:buNone/>
              <a:defRPr sz="800"/>
            </a:lvl8pPr>
            <a:lvl9pPr marL="2926080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5116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2920" y="350505"/>
            <a:ext cx="6309360" cy="127247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2920" y="1752516"/>
            <a:ext cx="6309360" cy="41770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2920" y="6101804"/>
            <a:ext cx="1645920" cy="3505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23160" y="6101804"/>
            <a:ext cx="2468880" cy="3505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66360" y="6101804"/>
            <a:ext cx="1645920" cy="3505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3123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l" defTabSz="731520" rtl="0" eaLnBrk="1" latinLnBrk="0" hangingPunct="1">
        <a:lnSpc>
          <a:spcPct val="90000"/>
        </a:lnSpc>
        <a:spcBef>
          <a:spcPct val="0"/>
        </a:spcBef>
        <a:buNone/>
        <a:defRPr sz="35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73152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24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4pPr>
      <a:lvl5pPr marL="164592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5pPr>
      <a:lvl6pPr marL="201168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7pPr>
      <a:lvl8pPr marL="274320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1pPr>
      <a:lvl2pPr marL="36576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6pPr>
      <a:lvl7pPr marL="219456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7pPr>
      <a:lvl8pPr marL="256032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8pPr>
      <a:lvl9pPr marL="292608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DFADA00B-96D6-3B40-96C3-582D45C2D7CC}"/>
              </a:ext>
            </a:extLst>
          </p:cNvPr>
          <p:cNvGrpSpPr/>
          <p:nvPr/>
        </p:nvGrpSpPr>
        <p:grpSpPr>
          <a:xfrm>
            <a:off x="1837201" y="1303320"/>
            <a:ext cx="4017438" cy="502766"/>
            <a:chOff x="3733016" y="956342"/>
            <a:chExt cx="4017438" cy="502766"/>
          </a:xfrm>
        </p:grpSpPr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5B498268-A4FE-B24E-A933-888E52435825}"/>
                </a:ext>
              </a:extLst>
            </p:cNvPr>
            <p:cNvSpPr txBox="1"/>
            <p:nvPr/>
          </p:nvSpPr>
          <p:spPr>
            <a:xfrm>
              <a:off x="4114922" y="956342"/>
              <a:ext cx="3377204" cy="50276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ACGAAC</a:t>
              </a:r>
              <a:r>
                <a:rPr lang="en-US" sz="2667" dirty="0">
                  <a:solidFill>
                    <a:schemeClr val="accent6">
                      <a:lumMod val="75000"/>
                    </a:schemeClr>
                  </a:solidFill>
                  <a:latin typeface="Courier" pitchFamily="2" charset="0"/>
                </a:rPr>
                <a:t>C</a:t>
              </a:r>
              <a:r>
                <a:rPr lang="en-US" sz="2667" dirty="0">
                  <a:latin typeface="Courier" pitchFamily="2" charset="0"/>
                </a:rPr>
                <a:t>GG</a:t>
              </a:r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GAGCGA</a:t>
              </a:r>
            </a:p>
          </p:txBody>
        </p: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5D317358-B08A-4B4A-BC49-CB9842C8A16D}"/>
                </a:ext>
              </a:extLst>
            </p:cNvPr>
            <p:cNvCxnSpPr>
              <a:cxnSpLocks/>
            </p:cNvCxnSpPr>
            <p:nvPr/>
          </p:nvCxnSpPr>
          <p:spPr>
            <a:xfrm>
              <a:off x="3733016" y="1221608"/>
              <a:ext cx="449640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E044AF9E-BCEF-724E-B039-BD4CEC0A064F}"/>
                </a:ext>
              </a:extLst>
            </p:cNvPr>
            <p:cNvCxnSpPr>
              <a:cxnSpLocks/>
            </p:cNvCxnSpPr>
            <p:nvPr/>
          </p:nvCxnSpPr>
          <p:spPr>
            <a:xfrm>
              <a:off x="7277009" y="1221608"/>
              <a:ext cx="47344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5" name="Rectangle 74">
            <a:extLst>
              <a:ext uri="{FF2B5EF4-FFF2-40B4-BE49-F238E27FC236}">
                <a16:creationId xmlns:a16="http://schemas.microsoft.com/office/drawing/2014/main" id="{EACFCE07-F9EF-874E-87DC-FAA10AAF1A2C}"/>
              </a:ext>
            </a:extLst>
          </p:cNvPr>
          <p:cNvSpPr/>
          <p:nvPr/>
        </p:nvSpPr>
        <p:spPr>
          <a:xfrm>
            <a:off x="248825" y="1403077"/>
            <a:ext cx="12875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(2/2)NGG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525A3A56-FA6F-C543-BB72-3CD1CDD75AB3}"/>
              </a:ext>
            </a:extLst>
          </p:cNvPr>
          <p:cNvSpPr/>
          <p:nvPr/>
        </p:nvSpPr>
        <p:spPr>
          <a:xfrm>
            <a:off x="89849" y="161070"/>
            <a:ext cx="143096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Rebase Motif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3B933153-7286-9444-BC1E-91C92E084A25}"/>
              </a:ext>
            </a:extLst>
          </p:cNvPr>
          <p:cNvSpPr/>
          <p:nvPr/>
        </p:nvSpPr>
        <p:spPr>
          <a:xfrm>
            <a:off x="6210094" y="161070"/>
            <a:ext cx="8922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Cut site</a:t>
            </a:r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B3027D97-A2A4-434F-A328-33B0AF650365}"/>
              </a:ext>
            </a:extLst>
          </p:cNvPr>
          <p:cNvCxnSpPr>
            <a:cxnSpLocks/>
          </p:cNvCxnSpPr>
          <p:nvPr/>
        </p:nvCxnSpPr>
        <p:spPr>
          <a:xfrm>
            <a:off x="6171708" y="67571"/>
            <a:ext cx="0" cy="549335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Connector 106">
            <a:extLst>
              <a:ext uri="{FF2B5EF4-FFF2-40B4-BE49-F238E27FC236}">
                <a16:creationId xmlns:a16="http://schemas.microsoft.com/office/drawing/2014/main" id="{ED8642A7-D3B7-774E-BA7F-57C602AFDA8E}"/>
              </a:ext>
            </a:extLst>
          </p:cNvPr>
          <p:cNvCxnSpPr>
            <a:cxnSpLocks/>
          </p:cNvCxnSpPr>
          <p:nvPr/>
        </p:nvCxnSpPr>
        <p:spPr>
          <a:xfrm>
            <a:off x="1528588" y="113908"/>
            <a:ext cx="0" cy="550687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74D1A1BF-AE72-604B-A2B4-EE86714A6329}"/>
              </a:ext>
            </a:extLst>
          </p:cNvPr>
          <p:cNvCxnSpPr>
            <a:cxnSpLocks/>
          </p:cNvCxnSpPr>
          <p:nvPr/>
        </p:nvCxnSpPr>
        <p:spPr>
          <a:xfrm flipH="1">
            <a:off x="248824" y="561725"/>
            <a:ext cx="6843406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Rectangle 108">
            <a:extLst>
              <a:ext uri="{FF2B5EF4-FFF2-40B4-BE49-F238E27FC236}">
                <a16:creationId xmlns:a16="http://schemas.microsoft.com/office/drawing/2014/main" id="{9EFFEB01-6516-404A-A140-A359F75BC391}"/>
              </a:ext>
            </a:extLst>
          </p:cNvPr>
          <p:cNvSpPr/>
          <p:nvPr/>
        </p:nvSpPr>
        <p:spPr>
          <a:xfrm>
            <a:off x="2713667" y="164757"/>
            <a:ext cx="192937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Example sequence</a:t>
            </a:r>
          </a:p>
        </p:txBody>
      </p: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EF81920E-C0B5-B34F-A3E4-5B2ABAB9C469}"/>
              </a:ext>
            </a:extLst>
          </p:cNvPr>
          <p:cNvGrpSpPr/>
          <p:nvPr/>
        </p:nvGrpSpPr>
        <p:grpSpPr>
          <a:xfrm>
            <a:off x="1840190" y="1825243"/>
            <a:ext cx="4134454" cy="542786"/>
            <a:chOff x="3733016" y="916322"/>
            <a:chExt cx="4134454" cy="542786"/>
          </a:xfrm>
        </p:grpSpPr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F1FA6E3E-4E81-484D-A4E0-DCB15E19350E}"/>
                </a:ext>
              </a:extLst>
            </p:cNvPr>
            <p:cNvSpPr txBox="1"/>
            <p:nvPr/>
          </p:nvSpPr>
          <p:spPr>
            <a:xfrm>
              <a:off x="4114922" y="956342"/>
              <a:ext cx="3752548" cy="50276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ACGAAC</a:t>
              </a:r>
              <a:r>
                <a:rPr lang="en-US" sz="2667" dirty="0">
                  <a:solidFill>
                    <a:schemeClr val="accent6">
                      <a:lumMod val="75000"/>
                    </a:schemeClr>
                  </a:solidFill>
                  <a:latin typeface="Courier" pitchFamily="2" charset="0"/>
                </a:rPr>
                <a:t>C</a:t>
              </a:r>
              <a:r>
                <a:rPr lang="en-US" sz="2667" dirty="0">
                  <a:latin typeface="Courier" pitchFamily="2" charset="0"/>
                </a:rPr>
                <a:t>GG</a:t>
              </a:r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GAGCGA</a:t>
              </a:r>
            </a:p>
          </p:txBody>
        </p:sp>
        <p:cxnSp>
          <p:nvCxnSpPr>
            <p:cNvPr id="112" name="Straight Connector 111">
              <a:extLst>
                <a:ext uri="{FF2B5EF4-FFF2-40B4-BE49-F238E27FC236}">
                  <a16:creationId xmlns:a16="http://schemas.microsoft.com/office/drawing/2014/main" id="{1A590071-BFCD-EE47-9589-13383F4B6C74}"/>
                </a:ext>
              </a:extLst>
            </p:cNvPr>
            <p:cNvCxnSpPr>
              <a:cxnSpLocks/>
            </p:cNvCxnSpPr>
            <p:nvPr/>
          </p:nvCxnSpPr>
          <p:spPr>
            <a:xfrm>
              <a:off x="3733016" y="1221608"/>
              <a:ext cx="449640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Straight Connector 112">
              <a:extLst>
                <a:ext uri="{FF2B5EF4-FFF2-40B4-BE49-F238E27FC236}">
                  <a16:creationId xmlns:a16="http://schemas.microsoft.com/office/drawing/2014/main" id="{9BFEA19B-3648-EE46-9107-C48418B74FB1}"/>
                </a:ext>
              </a:extLst>
            </p:cNvPr>
            <p:cNvCxnSpPr>
              <a:cxnSpLocks/>
            </p:cNvCxnSpPr>
            <p:nvPr/>
          </p:nvCxnSpPr>
          <p:spPr>
            <a:xfrm>
              <a:off x="7277009" y="1221608"/>
              <a:ext cx="47344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4" name="Triangle 113">
              <a:extLst>
                <a:ext uri="{FF2B5EF4-FFF2-40B4-BE49-F238E27FC236}">
                  <a16:creationId xmlns:a16="http://schemas.microsoft.com/office/drawing/2014/main" id="{0B9D8BB3-E0EB-9B4B-8C5E-16CB97C95362}"/>
                </a:ext>
              </a:extLst>
            </p:cNvPr>
            <p:cNvSpPr/>
            <p:nvPr/>
          </p:nvSpPr>
          <p:spPr>
            <a:xfrm rot="10800000">
              <a:off x="5102990" y="916322"/>
              <a:ext cx="198783" cy="171365"/>
            </a:xfrm>
            <a:prstGeom prst="triangle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9F4B602B-4969-3446-9173-826B71892A1A}"/>
              </a:ext>
            </a:extLst>
          </p:cNvPr>
          <p:cNvGrpSpPr/>
          <p:nvPr/>
        </p:nvGrpSpPr>
        <p:grpSpPr>
          <a:xfrm>
            <a:off x="1829218" y="2351742"/>
            <a:ext cx="4036391" cy="552946"/>
            <a:chOff x="3733016" y="906162"/>
            <a:chExt cx="4036391" cy="552946"/>
          </a:xfrm>
        </p:grpSpPr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65F49AD1-32EF-EA4B-9D74-4DB38623EDDA}"/>
                </a:ext>
              </a:extLst>
            </p:cNvPr>
            <p:cNvSpPr txBox="1"/>
            <p:nvPr/>
          </p:nvSpPr>
          <p:spPr>
            <a:xfrm>
              <a:off x="4114922" y="956342"/>
              <a:ext cx="3654485" cy="50276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ACGAAC</a:t>
              </a:r>
              <a:r>
                <a:rPr lang="en-US" sz="2667" dirty="0">
                  <a:solidFill>
                    <a:schemeClr val="accent6">
                      <a:lumMod val="75000"/>
                    </a:schemeClr>
                  </a:solidFill>
                  <a:latin typeface="Courier" pitchFamily="2" charset="0"/>
                </a:rPr>
                <a:t>C</a:t>
              </a:r>
              <a:r>
                <a:rPr lang="en-US" sz="2667" dirty="0">
                  <a:latin typeface="Courier" pitchFamily="2" charset="0"/>
                </a:rPr>
                <a:t>GG</a:t>
              </a:r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GAGCGA</a:t>
              </a:r>
            </a:p>
          </p:txBody>
        </p:sp>
        <p:cxnSp>
          <p:nvCxnSpPr>
            <p:cNvPr id="117" name="Straight Connector 116">
              <a:extLst>
                <a:ext uri="{FF2B5EF4-FFF2-40B4-BE49-F238E27FC236}">
                  <a16:creationId xmlns:a16="http://schemas.microsoft.com/office/drawing/2014/main" id="{36F933D5-0889-2047-8B3F-9EB9DE68DFC0}"/>
                </a:ext>
              </a:extLst>
            </p:cNvPr>
            <p:cNvCxnSpPr>
              <a:cxnSpLocks/>
            </p:cNvCxnSpPr>
            <p:nvPr/>
          </p:nvCxnSpPr>
          <p:spPr>
            <a:xfrm>
              <a:off x="3733016" y="1221608"/>
              <a:ext cx="449640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>
              <a:extLst>
                <a:ext uri="{FF2B5EF4-FFF2-40B4-BE49-F238E27FC236}">
                  <a16:creationId xmlns:a16="http://schemas.microsoft.com/office/drawing/2014/main" id="{08D5210A-73A5-5649-8600-9B78EF82AF46}"/>
                </a:ext>
              </a:extLst>
            </p:cNvPr>
            <p:cNvCxnSpPr>
              <a:cxnSpLocks/>
            </p:cNvCxnSpPr>
            <p:nvPr/>
          </p:nvCxnSpPr>
          <p:spPr>
            <a:xfrm>
              <a:off x="7277009" y="1221608"/>
              <a:ext cx="47344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9" name="Triangle 118">
              <a:extLst>
                <a:ext uri="{FF2B5EF4-FFF2-40B4-BE49-F238E27FC236}">
                  <a16:creationId xmlns:a16="http://schemas.microsoft.com/office/drawing/2014/main" id="{31327F34-6F96-434E-BE23-5BED87A95DEC}"/>
                </a:ext>
              </a:extLst>
            </p:cNvPr>
            <p:cNvSpPr/>
            <p:nvPr/>
          </p:nvSpPr>
          <p:spPr>
            <a:xfrm rot="10800000">
              <a:off x="5331590" y="906162"/>
              <a:ext cx="198783" cy="171365"/>
            </a:xfrm>
            <a:prstGeom prst="triangle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20" name="Triangle 119">
            <a:extLst>
              <a:ext uri="{FF2B5EF4-FFF2-40B4-BE49-F238E27FC236}">
                <a16:creationId xmlns:a16="http://schemas.microsoft.com/office/drawing/2014/main" id="{7A94AF43-5618-E341-B4A5-3F60BC3DBFCC}"/>
              </a:ext>
            </a:extLst>
          </p:cNvPr>
          <p:cNvSpPr/>
          <p:nvPr/>
        </p:nvSpPr>
        <p:spPr>
          <a:xfrm rot="10800000">
            <a:off x="3001224" y="1232575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1" name="Group 120">
            <a:extLst>
              <a:ext uri="{FF2B5EF4-FFF2-40B4-BE49-F238E27FC236}">
                <a16:creationId xmlns:a16="http://schemas.microsoft.com/office/drawing/2014/main" id="{25E8ED4A-9FCA-F94F-B1D4-9C5BEE669638}"/>
              </a:ext>
            </a:extLst>
          </p:cNvPr>
          <p:cNvGrpSpPr/>
          <p:nvPr/>
        </p:nvGrpSpPr>
        <p:grpSpPr>
          <a:xfrm>
            <a:off x="1840835" y="2951919"/>
            <a:ext cx="4024775" cy="502766"/>
            <a:chOff x="3733016" y="956342"/>
            <a:chExt cx="4024775" cy="502766"/>
          </a:xfrm>
        </p:grpSpPr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2CA2193F-71C3-FF40-B02F-0844A82AC650}"/>
                </a:ext>
              </a:extLst>
            </p:cNvPr>
            <p:cNvSpPr txBox="1"/>
            <p:nvPr/>
          </p:nvSpPr>
          <p:spPr>
            <a:xfrm>
              <a:off x="4114922" y="956342"/>
              <a:ext cx="3642869" cy="50276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ACGAAC</a:t>
              </a:r>
              <a:r>
                <a:rPr lang="en-US" sz="2667" dirty="0">
                  <a:solidFill>
                    <a:schemeClr val="accent6">
                      <a:lumMod val="75000"/>
                    </a:schemeClr>
                  </a:solidFill>
                  <a:latin typeface="Courier" pitchFamily="2" charset="0"/>
                </a:rPr>
                <a:t>C</a:t>
              </a:r>
              <a:r>
                <a:rPr lang="en-US" sz="2667" dirty="0">
                  <a:latin typeface="Courier" pitchFamily="2" charset="0"/>
                </a:rPr>
                <a:t>GG</a:t>
              </a:r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GAGCGA</a:t>
              </a:r>
            </a:p>
          </p:txBody>
        </p:sp>
        <p:cxnSp>
          <p:nvCxnSpPr>
            <p:cNvPr id="123" name="Straight Connector 122">
              <a:extLst>
                <a:ext uri="{FF2B5EF4-FFF2-40B4-BE49-F238E27FC236}">
                  <a16:creationId xmlns:a16="http://schemas.microsoft.com/office/drawing/2014/main" id="{D7D7C3B0-2193-E645-9CC9-C0EDD9CF3CCD}"/>
                </a:ext>
              </a:extLst>
            </p:cNvPr>
            <p:cNvCxnSpPr>
              <a:cxnSpLocks/>
            </p:cNvCxnSpPr>
            <p:nvPr/>
          </p:nvCxnSpPr>
          <p:spPr>
            <a:xfrm>
              <a:off x="3733016" y="1221608"/>
              <a:ext cx="449640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Straight Connector 123">
              <a:extLst>
                <a:ext uri="{FF2B5EF4-FFF2-40B4-BE49-F238E27FC236}">
                  <a16:creationId xmlns:a16="http://schemas.microsoft.com/office/drawing/2014/main" id="{9BCD97D4-833F-7548-8BE1-B90EB5BCCCC8}"/>
                </a:ext>
              </a:extLst>
            </p:cNvPr>
            <p:cNvCxnSpPr>
              <a:cxnSpLocks/>
            </p:cNvCxnSpPr>
            <p:nvPr/>
          </p:nvCxnSpPr>
          <p:spPr>
            <a:xfrm>
              <a:off x="7277009" y="1221608"/>
              <a:ext cx="47344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C738A9F6-7664-B94B-8D7C-BFB1105CA4F1}"/>
              </a:ext>
            </a:extLst>
          </p:cNvPr>
          <p:cNvGrpSpPr/>
          <p:nvPr/>
        </p:nvGrpSpPr>
        <p:grpSpPr>
          <a:xfrm>
            <a:off x="1837201" y="3452743"/>
            <a:ext cx="4020426" cy="544728"/>
            <a:chOff x="3733016" y="914380"/>
            <a:chExt cx="4020426" cy="544728"/>
          </a:xfrm>
        </p:grpSpPr>
        <p:sp>
          <p:nvSpPr>
            <p:cNvPr id="126" name="TextBox 125">
              <a:extLst>
                <a:ext uri="{FF2B5EF4-FFF2-40B4-BE49-F238E27FC236}">
                  <a16:creationId xmlns:a16="http://schemas.microsoft.com/office/drawing/2014/main" id="{D2248EE0-ECEE-2A4B-A506-5586DE5E9F01}"/>
                </a:ext>
              </a:extLst>
            </p:cNvPr>
            <p:cNvSpPr txBox="1"/>
            <p:nvPr/>
          </p:nvSpPr>
          <p:spPr>
            <a:xfrm>
              <a:off x="4114922" y="956342"/>
              <a:ext cx="3638520" cy="50276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ACGAAC</a:t>
              </a:r>
              <a:r>
                <a:rPr lang="en-US" sz="2667" dirty="0">
                  <a:solidFill>
                    <a:schemeClr val="accent6">
                      <a:lumMod val="75000"/>
                    </a:schemeClr>
                  </a:solidFill>
                  <a:latin typeface="Courier" pitchFamily="2" charset="0"/>
                </a:rPr>
                <a:t>C</a:t>
              </a:r>
              <a:r>
                <a:rPr lang="en-US" sz="2667" dirty="0">
                  <a:latin typeface="Courier" pitchFamily="2" charset="0"/>
                </a:rPr>
                <a:t>GG</a:t>
              </a:r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GAGCGA</a:t>
              </a:r>
            </a:p>
          </p:txBody>
        </p:sp>
        <p:cxnSp>
          <p:nvCxnSpPr>
            <p:cNvPr id="127" name="Straight Connector 126">
              <a:extLst>
                <a:ext uri="{FF2B5EF4-FFF2-40B4-BE49-F238E27FC236}">
                  <a16:creationId xmlns:a16="http://schemas.microsoft.com/office/drawing/2014/main" id="{021721C4-21A5-734F-86D7-D98CAF9EA3B2}"/>
                </a:ext>
              </a:extLst>
            </p:cNvPr>
            <p:cNvCxnSpPr>
              <a:cxnSpLocks/>
            </p:cNvCxnSpPr>
            <p:nvPr/>
          </p:nvCxnSpPr>
          <p:spPr>
            <a:xfrm>
              <a:off x="3733016" y="1221608"/>
              <a:ext cx="449640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Straight Connector 127">
              <a:extLst>
                <a:ext uri="{FF2B5EF4-FFF2-40B4-BE49-F238E27FC236}">
                  <a16:creationId xmlns:a16="http://schemas.microsoft.com/office/drawing/2014/main" id="{13880A25-3E4C-264B-A5FE-F4488E23F90B}"/>
                </a:ext>
              </a:extLst>
            </p:cNvPr>
            <p:cNvCxnSpPr>
              <a:cxnSpLocks/>
            </p:cNvCxnSpPr>
            <p:nvPr/>
          </p:nvCxnSpPr>
          <p:spPr>
            <a:xfrm>
              <a:off x="7277009" y="1221608"/>
              <a:ext cx="47344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9" name="Triangle 128">
              <a:extLst>
                <a:ext uri="{FF2B5EF4-FFF2-40B4-BE49-F238E27FC236}">
                  <a16:creationId xmlns:a16="http://schemas.microsoft.com/office/drawing/2014/main" id="{086F9C25-080C-6C49-BD64-5694D4A04AF5}"/>
                </a:ext>
              </a:extLst>
            </p:cNvPr>
            <p:cNvSpPr/>
            <p:nvPr/>
          </p:nvSpPr>
          <p:spPr>
            <a:xfrm rot="10800000">
              <a:off x="5737989" y="914380"/>
              <a:ext cx="198783" cy="171365"/>
            </a:xfrm>
            <a:prstGeom prst="triangle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A2A9115A-3FA2-7D45-BC1C-983014C4FE67}"/>
              </a:ext>
            </a:extLst>
          </p:cNvPr>
          <p:cNvGrpSpPr/>
          <p:nvPr/>
        </p:nvGrpSpPr>
        <p:grpSpPr>
          <a:xfrm>
            <a:off x="1826229" y="3973006"/>
            <a:ext cx="4024777" cy="561127"/>
            <a:chOff x="3733016" y="897981"/>
            <a:chExt cx="4024777" cy="561127"/>
          </a:xfrm>
        </p:grpSpPr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2125B78E-D11D-B14E-BA54-8FAE38630416}"/>
                </a:ext>
              </a:extLst>
            </p:cNvPr>
            <p:cNvSpPr txBox="1"/>
            <p:nvPr/>
          </p:nvSpPr>
          <p:spPr>
            <a:xfrm>
              <a:off x="4114922" y="956342"/>
              <a:ext cx="3642871" cy="50276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ACGAAC</a:t>
              </a:r>
              <a:r>
                <a:rPr lang="en-US" sz="2667" dirty="0">
                  <a:solidFill>
                    <a:schemeClr val="accent6">
                      <a:lumMod val="75000"/>
                    </a:schemeClr>
                  </a:solidFill>
                  <a:latin typeface="Courier" pitchFamily="2" charset="0"/>
                </a:rPr>
                <a:t>C</a:t>
              </a:r>
              <a:r>
                <a:rPr lang="en-US" sz="2667" dirty="0">
                  <a:latin typeface="Courier" pitchFamily="2" charset="0"/>
                </a:rPr>
                <a:t>GG</a:t>
              </a:r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GAGCGA</a:t>
              </a:r>
            </a:p>
          </p:txBody>
        </p:sp>
        <p:cxnSp>
          <p:nvCxnSpPr>
            <p:cNvPr id="132" name="Straight Connector 131">
              <a:extLst>
                <a:ext uri="{FF2B5EF4-FFF2-40B4-BE49-F238E27FC236}">
                  <a16:creationId xmlns:a16="http://schemas.microsoft.com/office/drawing/2014/main" id="{7A483C79-FB48-AE4E-B8C4-50AD6BC2DC9A}"/>
                </a:ext>
              </a:extLst>
            </p:cNvPr>
            <p:cNvCxnSpPr>
              <a:cxnSpLocks/>
            </p:cNvCxnSpPr>
            <p:nvPr/>
          </p:nvCxnSpPr>
          <p:spPr>
            <a:xfrm>
              <a:off x="3733016" y="1221608"/>
              <a:ext cx="449640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Straight Connector 132">
              <a:extLst>
                <a:ext uri="{FF2B5EF4-FFF2-40B4-BE49-F238E27FC236}">
                  <a16:creationId xmlns:a16="http://schemas.microsoft.com/office/drawing/2014/main" id="{CDF28610-2F1D-6A41-98F5-047314CC715A}"/>
                </a:ext>
              </a:extLst>
            </p:cNvPr>
            <p:cNvCxnSpPr>
              <a:cxnSpLocks/>
            </p:cNvCxnSpPr>
            <p:nvPr/>
          </p:nvCxnSpPr>
          <p:spPr>
            <a:xfrm>
              <a:off x="7277009" y="1221608"/>
              <a:ext cx="47344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4" name="Triangle 133">
              <a:extLst>
                <a:ext uri="{FF2B5EF4-FFF2-40B4-BE49-F238E27FC236}">
                  <a16:creationId xmlns:a16="http://schemas.microsoft.com/office/drawing/2014/main" id="{64A1939F-E155-C745-AB8A-0B2A987A94E5}"/>
                </a:ext>
              </a:extLst>
            </p:cNvPr>
            <p:cNvSpPr/>
            <p:nvPr/>
          </p:nvSpPr>
          <p:spPr>
            <a:xfrm rot="10800000">
              <a:off x="5947747" y="897981"/>
              <a:ext cx="198783" cy="171365"/>
            </a:xfrm>
            <a:prstGeom prst="triangle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35" name="Triangle 134">
            <a:extLst>
              <a:ext uri="{FF2B5EF4-FFF2-40B4-BE49-F238E27FC236}">
                <a16:creationId xmlns:a16="http://schemas.microsoft.com/office/drawing/2014/main" id="{EB0648AA-355E-314F-8CED-AB2B91E9CBA2}"/>
              </a:ext>
            </a:extLst>
          </p:cNvPr>
          <p:cNvSpPr/>
          <p:nvPr/>
        </p:nvSpPr>
        <p:spPr>
          <a:xfrm rot="10800000">
            <a:off x="3650259" y="2889574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6" name="Group 135">
            <a:extLst>
              <a:ext uri="{FF2B5EF4-FFF2-40B4-BE49-F238E27FC236}">
                <a16:creationId xmlns:a16="http://schemas.microsoft.com/office/drawing/2014/main" id="{85DFA9BE-8ED8-B446-8EBE-1D4448A341E1}"/>
              </a:ext>
            </a:extLst>
          </p:cNvPr>
          <p:cNvGrpSpPr/>
          <p:nvPr/>
        </p:nvGrpSpPr>
        <p:grpSpPr>
          <a:xfrm>
            <a:off x="1829857" y="4575234"/>
            <a:ext cx="4024778" cy="502766"/>
            <a:chOff x="3733016" y="956342"/>
            <a:chExt cx="4024778" cy="502766"/>
          </a:xfrm>
        </p:grpSpPr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64D6D39B-675F-7B49-9794-EA9BE3415595}"/>
                </a:ext>
              </a:extLst>
            </p:cNvPr>
            <p:cNvSpPr txBox="1"/>
            <p:nvPr/>
          </p:nvSpPr>
          <p:spPr>
            <a:xfrm>
              <a:off x="4114922" y="956342"/>
              <a:ext cx="3642872" cy="50276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ACGAAC</a:t>
              </a:r>
              <a:r>
                <a:rPr lang="en-US" sz="2667" dirty="0">
                  <a:solidFill>
                    <a:schemeClr val="accent6">
                      <a:lumMod val="75000"/>
                    </a:schemeClr>
                  </a:solidFill>
                  <a:latin typeface="Courier" pitchFamily="2" charset="0"/>
                </a:rPr>
                <a:t>C</a:t>
              </a:r>
              <a:r>
                <a:rPr lang="en-US" sz="2667" dirty="0">
                  <a:latin typeface="Courier" pitchFamily="2" charset="0"/>
                </a:rPr>
                <a:t>GG</a:t>
              </a:r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GAGCGA</a:t>
              </a:r>
            </a:p>
          </p:txBody>
        </p:sp>
        <p:cxnSp>
          <p:nvCxnSpPr>
            <p:cNvPr id="138" name="Straight Connector 137">
              <a:extLst>
                <a:ext uri="{FF2B5EF4-FFF2-40B4-BE49-F238E27FC236}">
                  <a16:creationId xmlns:a16="http://schemas.microsoft.com/office/drawing/2014/main" id="{0DAC9BCD-9227-F847-913E-6B56792FAA9B}"/>
                </a:ext>
              </a:extLst>
            </p:cNvPr>
            <p:cNvCxnSpPr>
              <a:cxnSpLocks/>
            </p:cNvCxnSpPr>
            <p:nvPr/>
          </p:nvCxnSpPr>
          <p:spPr>
            <a:xfrm>
              <a:off x="3733016" y="1221608"/>
              <a:ext cx="449640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Straight Connector 138">
              <a:extLst>
                <a:ext uri="{FF2B5EF4-FFF2-40B4-BE49-F238E27FC236}">
                  <a16:creationId xmlns:a16="http://schemas.microsoft.com/office/drawing/2014/main" id="{46C10F4B-89DF-9D4D-BF01-8110B9B692C4}"/>
                </a:ext>
              </a:extLst>
            </p:cNvPr>
            <p:cNvCxnSpPr>
              <a:cxnSpLocks/>
            </p:cNvCxnSpPr>
            <p:nvPr/>
          </p:nvCxnSpPr>
          <p:spPr>
            <a:xfrm>
              <a:off x="7277009" y="1221608"/>
              <a:ext cx="47344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0" name="Group 139">
            <a:extLst>
              <a:ext uri="{FF2B5EF4-FFF2-40B4-BE49-F238E27FC236}">
                <a16:creationId xmlns:a16="http://schemas.microsoft.com/office/drawing/2014/main" id="{C702C960-0BED-B14F-AF8C-F53AF33B7F65}"/>
              </a:ext>
            </a:extLst>
          </p:cNvPr>
          <p:cNvGrpSpPr/>
          <p:nvPr/>
        </p:nvGrpSpPr>
        <p:grpSpPr>
          <a:xfrm>
            <a:off x="1826229" y="5078000"/>
            <a:ext cx="4235975" cy="542786"/>
            <a:chOff x="3733016" y="916322"/>
            <a:chExt cx="4235975" cy="542786"/>
          </a:xfrm>
        </p:grpSpPr>
        <p:sp>
          <p:nvSpPr>
            <p:cNvPr id="141" name="TextBox 140">
              <a:extLst>
                <a:ext uri="{FF2B5EF4-FFF2-40B4-BE49-F238E27FC236}">
                  <a16:creationId xmlns:a16="http://schemas.microsoft.com/office/drawing/2014/main" id="{9CF02D94-D9F2-424C-91CE-4EC01567693B}"/>
                </a:ext>
              </a:extLst>
            </p:cNvPr>
            <p:cNvSpPr txBox="1"/>
            <p:nvPr/>
          </p:nvSpPr>
          <p:spPr>
            <a:xfrm>
              <a:off x="4114922" y="956342"/>
              <a:ext cx="3854069" cy="50276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ACGAAC</a:t>
              </a:r>
              <a:r>
                <a:rPr lang="en-US" sz="2667" dirty="0">
                  <a:solidFill>
                    <a:schemeClr val="accent6">
                      <a:lumMod val="75000"/>
                    </a:schemeClr>
                  </a:solidFill>
                  <a:latin typeface="Courier" pitchFamily="2" charset="0"/>
                </a:rPr>
                <a:t>C</a:t>
              </a:r>
              <a:r>
                <a:rPr lang="en-US" sz="2667" dirty="0">
                  <a:latin typeface="Courier" pitchFamily="2" charset="0"/>
                </a:rPr>
                <a:t>GG</a:t>
              </a:r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GAGCGA</a:t>
              </a:r>
            </a:p>
          </p:txBody>
        </p:sp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id="{7AEF65C3-FF21-7D4C-887F-DFA7EA960557}"/>
                </a:ext>
              </a:extLst>
            </p:cNvPr>
            <p:cNvCxnSpPr>
              <a:cxnSpLocks/>
            </p:cNvCxnSpPr>
            <p:nvPr/>
          </p:nvCxnSpPr>
          <p:spPr>
            <a:xfrm>
              <a:off x="3733016" y="1221608"/>
              <a:ext cx="449640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Connector 142">
              <a:extLst>
                <a:ext uri="{FF2B5EF4-FFF2-40B4-BE49-F238E27FC236}">
                  <a16:creationId xmlns:a16="http://schemas.microsoft.com/office/drawing/2014/main" id="{0C72B6FC-3A88-824C-A813-8EAE24B1DC05}"/>
                </a:ext>
              </a:extLst>
            </p:cNvPr>
            <p:cNvCxnSpPr>
              <a:cxnSpLocks/>
            </p:cNvCxnSpPr>
            <p:nvPr/>
          </p:nvCxnSpPr>
          <p:spPr>
            <a:xfrm>
              <a:off x="7277009" y="1221608"/>
              <a:ext cx="47344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4" name="Triangle 143">
              <a:extLst>
                <a:ext uri="{FF2B5EF4-FFF2-40B4-BE49-F238E27FC236}">
                  <a16:creationId xmlns:a16="http://schemas.microsoft.com/office/drawing/2014/main" id="{D712E453-35FD-2340-B2C2-B9E7B5A330C7}"/>
                </a:ext>
              </a:extLst>
            </p:cNvPr>
            <p:cNvSpPr/>
            <p:nvPr/>
          </p:nvSpPr>
          <p:spPr>
            <a:xfrm rot="10800000">
              <a:off x="6327809" y="916322"/>
              <a:ext cx="198783" cy="171365"/>
            </a:xfrm>
            <a:prstGeom prst="triangle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50" name="Triangle 149">
            <a:extLst>
              <a:ext uri="{FF2B5EF4-FFF2-40B4-BE49-F238E27FC236}">
                <a16:creationId xmlns:a16="http://schemas.microsoft.com/office/drawing/2014/main" id="{77A1ABFA-8B87-D74B-B7E2-F6AFE23E17E7}"/>
              </a:ext>
            </a:extLst>
          </p:cNvPr>
          <p:cNvSpPr/>
          <p:nvPr/>
        </p:nvSpPr>
        <p:spPr>
          <a:xfrm rot="10800000">
            <a:off x="4232399" y="4509874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Rectangle 150">
            <a:extLst>
              <a:ext uri="{FF2B5EF4-FFF2-40B4-BE49-F238E27FC236}">
                <a16:creationId xmlns:a16="http://schemas.microsoft.com/office/drawing/2014/main" id="{9CBA1D75-79FA-864C-8B69-260558E59793}"/>
              </a:ext>
            </a:extLst>
          </p:cNvPr>
          <p:cNvSpPr/>
          <p:nvPr/>
        </p:nvSpPr>
        <p:spPr>
          <a:xfrm>
            <a:off x="248826" y="1944294"/>
            <a:ext cx="128753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(1/1)NGG</a:t>
            </a:r>
          </a:p>
        </p:txBody>
      </p:sp>
      <p:sp>
        <p:nvSpPr>
          <p:cNvPr id="152" name="Rectangle 151">
            <a:extLst>
              <a:ext uri="{FF2B5EF4-FFF2-40B4-BE49-F238E27FC236}">
                <a16:creationId xmlns:a16="http://schemas.microsoft.com/office/drawing/2014/main" id="{836A71CA-C19F-5D4D-A38F-AAEAD97B91E5}"/>
              </a:ext>
            </a:extLst>
          </p:cNvPr>
          <p:cNvSpPr/>
          <p:nvPr/>
        </p:nvSpPr>
        <p:spPr>
          <a:xfrm>
            <a:off x="800257" y="2485511"/>
            <a:ext cx="73610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^NGG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BE710501-AF17-0C47-BD96-672D8A04601C}"/>
              </a:ext>
            </a:extLst>
          </p:cNvPr>
          <p:cNvSpPr/>
          <p:nvPr/>
        </p:nvSpPr>
        <p:spPr>
          <a:xfrm>
            <a:off x="800257" y="3026728"/>
            <a:ext cx="73610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N^GG</a:t>
            </a: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341E10EE-7B0D-E344-BB59-D8C576AEA00B}"/>
              </a:ext>
            </a:extLst>
          </p:cNvPr>
          <p:cNvSpPr/>
          <p:nvPr/>
        </p:nvSpPr>
        <p:spPr>
          <a:xfrm>
            <a:off x="800257" y="3567945"/>
            <a:ext cx="73610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NG^G</a:t>
            </a: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59C91CE8-7658-6C43-9620-2555E9000D83}"/>
              </a:ext>
            </a:extLst>
          </p:cNvPr>
          <p:cNvSpPr/>
          <p:nvPr/>
        </p:nvSpPr>
        <p:spPr>
          <a:xfrm>
            <a:off x="800257" y="4109162"/>
            <a:ext cx="73610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NGG^</a:t>
            </a: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B657A331-0760-E24D-B607-8347C9575707}"/>
              </a:ext>
            </a:extLst>
          </p:cNvPr>
          <p:cNvSpPr/>
          <p:nvPr/>
        </p:nvSpPr>
        <p:spPr>
          <a:xfrm>
            <a:off x="248826" y="4650379"/>
            <a:ext cx="128753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NGG(1/1)</a:t>
            </a:r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B14FA3F3-E93C-BE42-9342-13173E05D1B7}"/>
              </a:ext>
            </a:extLst>
          </p:cNvPr>
          <p:cNvSpPr/>
          <p:nvPr/>
        </p:nvSpPr>
        <p:spPr>
          <a:xfrm>
            <a:off x="248826" y="5191593"/>
            <a:ext cx="128753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NGG(2/2)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6B5787F5-FCF5-C540-9BF4-B541747628CE}"/>
              </a:ext>
            </a:extLst>
          </p:cNvPr>
          <p:cNvSpPr/>
          <p:nvPr/>
        </p:nvSpPr>
        <p:spPr>
          <a:xfrm>
            <a:off x="6477302" y="1381789"/>
            <a:ext cx="37221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-2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028B070A-9A9D-CB46-8029-61272AC9D078}"/>
              </a:ext>
            </a:extLst>
          </p:cNvPr>
          <p:cNvSpPr/>
          <p:nvPr/>
        </p:nvSpPr>
        <p:spPr>
          <a:xfrm>
            <a:off x="6477302" y="1923006"/>
            <a:ext cx="37221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-1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9812C74F-BB57-9C48-9059-0329D77E7CD7}"/>
              </a:ext>
            </a:extLst>
          </p:cNvPr>
          <p:cNvSpPr/>
          <p:nvPr/>
        </p:nvSpPr>
        <p:spPr>
          <a:xfrm>
            <a:off x="6512571" y="2464223"/>
            <a:ext cx="3016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0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3FE956B9-4BF8-5343-8A11-D3FA6FEEC3AC}"/>
              </a:ext>
            </a:extLst>
          </p:cNvPr>
          <p:cNvSpPr/>
          <p:nvPr/>
        </p:nvSpPr>
        <p:spPr>
          <a:xfrm>
            <a:off x="6512571" y="3005440"/>
            <a:ext cx="3016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1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47DEB148-9460-D046-9F6D-33CD68A162A1}"/>
              </a:ext>
            </a:extLst>
          </p:cNvPr>
          <p:cNvSpPr/>
          <p:nvPr/>
        </p:nvSpPr>
        <p:spPr>
          <a:xfrm>
            <a:off x="6512571" y="3546657"/>
            <a:ext cx="3016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2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8CEB147E-9064-1C46-A65F-5571AC0DF152}"/>
              </a:ext>
            </a:extLst>
          </p:cNvPr>
          <p:cNvSpPr/>
          <p:nvPr/>
        </p:nvSpPr>
        <p:spPr>
          <a:xfrm>
            <a:off x="6512571" y="4087874"/>
            <a:ext cx="3016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3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59E31440-F71E-7243-B853-A7F80A2BBD64}"/>
              </a:ext>
            </a:extLst>
          </p:cNvPr>
          <p:cNvSpPr/>
          <p:nvPr/>
        </p:nvSpPr>
        <p:spPr>
          <a:xfrm>
            <a:off x="6512571" y="4629091"/>
            <a:ext cx="3016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4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73AC7712-420B-5440-AFEA-B8E399B2F497}"/>
              </a:ext>
            </a:extLst>
          </p:cNvPr>
          <p:cNvSpPr/>
          <p:nvPr/>
        </p:nvSpPr>
        <p:spPr>
          <a:xfrm>
            <a:off x="6512571" y="5170305"/>
            <a:ext cx="3016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5</a:t>
            </a:r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4BEB14D0-5EFD-3945-B4FF-FACFEDF9F68D}"/>
              </a:ext>
            </a:extLst>
          </p:cNvPr>
          <p:cNvCxnSpPr>
            <a:cxnSpLocks/>
          </p:cNvCxnSpPr>
          <p:nvPr/>
        </p:nvCxnSpPr>
        <p:spPr>
          <a:xfrm>
            <a:off x="3626572" y="5572076"/>
            <a:ext cx="0" cy="383050"/>
          </a:xfrm>
          <a:prstGeom prst="straightConnector1">
            <a:avLst/>
          </a:prstGeom>
          <a:ln w="34925">
            <a:solidFill>
              <a:schemeClr val="accent6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Rectangle 165">
            <a:extLst>
              <a:ext uri="{FF2B5EF4-FFF2-40B4-BE49-F238E27FC236}">
                <a16:creationId xmlns:a16="http://schemas.microsoft.com/office/drawing/2014/main" id="{1FA521DF-5FD1-474F-A5E4-E7FD14E50696}"/>
              </a:ext>
            </a:extLst>
          </p:cNvPr>
          <p:cNvSpPr/>
          <p:nvPr/>
        </p:nvSpPr>
        <p:spPr>
          <a:xfrm>
            <a:off x="3149285" y="5995886"/>
            <a:ext cx="10019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accent6">
                    <a:lumMod val="75000"/>
                  </a:schemeClr>
                </a:solidFill>
              </a:rPr>
              <a:t>PAM site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B53A4B5E-6981-6D40-968A-7217E8DE2056}"/>
              </a:ext>
            </a:extLst>
          </p:cNvPr>
          <p:cNvSpPr txBox="1"/>
          <p:nvPr/>
        </p:nvSpPr>
        <p:spPr>
          <a:xfrm>
            <a:off x="1758080" y="642440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2D5CD7DA-9C5E-864E-AFD8-E485DF5F13E2}"/>
              </a:ext>
            </a:extLst>
          </p:cNvPr>
          <p:cNvSpPr txBox="1"/>
          <p:nvPr/>
        </p:nvSpPr>
        <p:spPr>
          <a:xfrm>
            <a:off x="5634698" y="63904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01CD0B93-DCE6-7247-ADEF-FDA2DC3271B8}"/>
              </a:ext>
            </a:extLst>
          </p:cNvPr>
          <p:cNvGrpSpPr/>
          <p:nvPr/>
        </p:nvGrpSpPr>
        <p:grpSpPr>
          <a:xfrm>
            <a:off x="1837200" y="753152"/>
            <a:ext cx="4017438" cy="502766"/>
            <a:chOff x="3733016" y="956342"/>
            <a:chExt cx="4017438" cy="502766"/>
          </a:xfrm>
        </p:grpSpPr>
        <p:sp>
          <p:nvSpPr>
            <p:cNvPr id="71" name="TextBox 70">
              <a:extLst>
                <a:ext uri="{FF2B5EF4-FFF2-40B4-BE49-F238E27FC236}">
                  <a16:creationId xmlns:a16="http://schemas.microsoft.com/office/drawing/2014/main" id="{2D9884DB-50A2-BF44-9BC1-3A3833AE3914}"/>
                </a:ext>
              </a:extLst>
            </p:cNvPr>
            <p:cNvSpPr txBox="1"/>
            <p:nvPr/>
          </p:nvSpPr>
          <p:spPr>
            <a:xfrm>
              <a:off x="4114922" y="956342"/>
              <a:ext cx="3377204" cy="50276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ACGAAC</a:t>
              </a:r>
              <a:r>
                <a:rPr lang="en-US" sz="2667" dirty="0">
                  <a:solidFill>
                    <a:schemeClr val="accent6">
                      <a:lumMod val="75000"/>
                    </a:schemeClr>
                  </a:solidFill>
                  <a:latin typeface="Courier" pitchFamily="2" charset="0"/>
                </a:rPr>
                <a:t>C</a:t>
              </a:r>
              <a:r>
                <a:rPr lang="en-US" sz="2667" dirty="0">
                  <a:latin typeface="Courier" pitchFamily="2" charset="0"/>
                </a:rPr>
                <a:t>GG</a:t>
              </a:r>
              <a:r>
                <a:rPr lang="en-US" sz="2667" dirty="0">
                  <a:solidFill>
                    <a:schemeClr val="bg1">
                      <a:lumMod val="85000"/>
                    </a:schemeClr>
                  </a:solidFill>
                  <a:latin typeface="Courier" pitchFamily="2" charset="0"/>
                </a:rPr>
                <a:t>GAGCGA</a:t>
              </a:r>
            </a:p>
          </p:txBody>
        </p:sp>
        <p:cxnSp>
          <p:nvCxnSpPr>
            <p:cNvPr id="72" name="Straight Connector 71">
              <a:extLst>
                <a:ext uri="{FF2B5EF4-FFF2-40B4-BE49-F238E27FC236}">
                  <a16:creationId xmlns:a16="http://schemas.microsoft.com/office/drawing/2014/main" id="{5323F5E5-3C96-A949-AB9D-F64ACF7E7318}"/>
                </a:ext>
              </a:extLst>
            </p:cNvPr>
            <p:cNvCxnSpPr>
              <a:cxnSpLocks/>
            </p:cNvCxnSpPr>
            <p:nvPr/>
          </p:nvCxnSpPr>
          <p:spPr>
            <a:xfrm>
              <a:off x="3733016" y="1221608"/>
              <a:ext cx="449640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646BCF8D-4F79-4C41-AFFD-AC1D7A4AA548}"/>
                </a:ext>
              </a:extLst>
            </p:cNvPr>
            <p:cNvCxnSpPr>
              <a:cxnSpLocks/>
            </p:cNvCxnSpPr>
            <p:nvPr/>
          </p:nvCxnSpPr>
          <p:spPr>
            <a:xfrm>
              <a:off x="7277009" y="1221608"/>
              <a:ext cx="47344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4" name="Rectangle 73">
            <a:extLst>
              <a:ext uri="{FF2B5EF4-FFF2-40B4-BE49-F238E27FC236}">
                <a16:creationId xmlns:a16="http://schemas.microsoft.com/office/drawing/2014/main" id="{8E85BD62-DC6E-D147-B9E4-FFA3997E45E6}"/>
              </a:ext>
            </a:extLst>
          </p:cNvPr>
          <p:cNvSpPr/>
          <p:nvPr/>
        </p:nvSpPr>
        <p:spPr>
          <a:xfrm>
            <a:off x="248826" y="852909"/>
            <a:ext cx="128753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(3/3)NGG</a:t>
            </a:r>
          </a:p>
        </p:txBody>
      </p:sp>
      <p:sp>
        <p:nvSpPr>
          <p:cNvPr id="76" name="Triangle 75">
            <a:extLst>
              <a:ext uri="{FF2B5EF4-FFF2-40B4-BE49-F238E27FC236}">
                <a16:creationId xmlns:a16="http://schemas.microsoft.com/office/drawing/2014/main" id="{B49FD98E-4B56-D246-A2E5-67B3CA6364AE}"/>
              </a:ext>
            </a:extLst>
          </p:cNvPr>
          <p:cNvSpPr/>
          <p:nvPr/>
        </p:nvSpPr>
        <p:spPr>
          <a:xfrm rot="10800000">
            <a:off x="2811656" y="682407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CD9E0AC0-79CA-194D-B54B-CD5928CD1E1A}"/>
              </a:ext>
            </a:extLst>
          </p:cNvPr>
          <p:cNvSpPr/>
          <p:nvPr/>
        </p:nvSpPr>
        <p:spPr>
          <a:xfrm>
            <a:off x="6477301" y="831621"/>
            <a:ext cx="37221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-3</a:t>
            </a:r>
          </a:p>
        </p:txBody>
      </p:sp>
    </p:spTree>
    <p:extLst>
      <p:ext uri="{BB962C8B-B14F-4D97-AF65-F5344CB8AC3E}">
        <p14:creationId xmlns:p14="http://schemas.microsoft.com/office/powerpoint/2010/main" val="33183182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240</TotalTime>
  <Words>64</Words>
  <Application>Microsoft Macintosh PowerPoint</Application>
  <PresentationFormat>Custom</PresentationFormat>
  <Paragraphs>34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100</cp:revision>
  <cp:lastPrinted>2020-07-10T20:40:32Z</cp:lastPrinted>
  <dcterms:created xsi:type="dcterms:W3CDTF">2020-05-07T13:53:30Z</dcterms:created>
  <dcterms:modified xsi:type="dcterms:W3CDTF">2021-09-02T20:11:13Z</dcterms:modified>
</cp:coreProperties>
</file>

<file path=docProps/thumbnail.jpeg>
</file>